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66" r:id="rId4"/>
  </p:sldMasterIdLst>
  <p:sldIdLst>
    <p:sldId id="259" r:id="rId5"/>
    <p:sldId id="257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E8E3D3"/>
    <a:srgbClr val="4B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1" autoAdjust="0"/>
    <p:restoredTop sz="94674"/>
  </p:normalViewPr>
  <p:slideViewPr>
    <p:cSldViewPr snapToGrid="0" snapToObjects="1" showGuides="1">
      <p:cViewPr varScale="1">
        <p:scale>
          <a:sx n="108" d="100"/>
          <a:sy n="108" d="100"/>
        </p:scale>
        <p:origin x="2292" y="102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939146"/>
            <a:ext cx="6972300" cy="2871103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9" name="Picture 8" descr="Bar_RtAng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3947767"/>
            <a:ext cx="2451418" cy="124509"/>
          </a:xfrm>
          <a:prstGeom prst="rect">
            <a:avLst/>
          </a:prstGeom>
        </p:spPr>
      </p:pic>
      <p:pic>
        <p:nvPicPr>
          <p:cNvPr id="10" name="Picture 9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8" name="Picture 7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8" y="6220219"/>
            <a:ext cx="947200" cy="637781"/>
          </a:xfrm>
          <a:prstGeom prst="rect">
            <a:avLst/>
          </a:prstGeom>
        </p:spPr>
      </p:pic>
      <p:pic>
        <p:nvPicPr>
          <p:cNvPr id="11" name="Picture 10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5267" y="6220220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pic>
        <p:nvPicPr>
          <p:cNvPr id="14" name="Picture 13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5" name="Picture 14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8" name="Picture 7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2" name="Picture 11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7" name="Picture 6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/>
            </a:pPr>
            <a:r>
              <a:rPr lang="en-US" dirty="0"/>
              <a:t>Does not include </a:t>
            </a:r>
            <a:r>
              <a:rPr lang="en-US" dirty="0" err="1"/>
              <a:t>iSchool</a:t>
            </a:r>
            <a:r>
              <a:rPr lang="en-US" dirty="0"/>
              <a:t> or UW logo, not recommended as a first slide</a:t>
            </a:r>
          </a:p>
          <a:p>
            <a:pPr lvl="0"/>
            <a:endParaRPr lang="en-US" dirty="0"/>
          </a:p>
          <a:p>
            <a:pPr lvl="1"/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16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8" name="Picture 7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4098592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LIGHT, 24 PT.)</a:t>
            </a:r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4663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963643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8375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29947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418895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1757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pic>
        <p:nvPicPr>
          <p:cNvPr id="8" name="Picture 7" descr="Bar_RtAng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  <p:pic>
        <p:nvPicPr>
          <p:cNvPr id="11" name="Picture 10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2" name="Picture 11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7" name="Picture 6" descr="Bar_RtAng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  <p:pic>
        <p:nvPicPr>
          <p:cNvPr id="10" name="Picture 9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/>
            </a:pPr>
            <a:r>
              <a:rPr lang="en-US" dirty="0"/>
              <a:t>Does not include </a:t>
            </a:r>
            <a:r>
              <a:rPr lang="en-US" dirty="0" err="1"/>
              <a:t>iSchool</a:t>
            </a:r>
            <a:r>
              <a:rPr lang="en-US" dirty="0"/>
              <a:t> or UW logo, not recommended as a first slide</a:t>
            </a:r>
          </a:p>
          <a:p>
            <a:pPr lvl="0"/>
            <a:endParaRPr lang="en-US" dirty="0"/>
          </a:p>
        </p:txBody>
      </p:sp>
      <p:pic>
        <p:nvPicPr>
          <p:cNvPr id="7" name="Picture 6" descr="Bar_RtAng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9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671757" y="1736725"/>
            <a:ext cx="8184662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pic>
        <p:nvPicPr>
          <p:cNvPr id="8" name="Picture 7" descr="Bar_RtAng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1402894"/>
            <a:ext cx="1371201" cy="69644"/>
          </a:xfrm>
          <a:prstGeom prst="rect">
            <a:avLst/>
          </a:prstGeom>
        </p:spPr>
      </p:pic>
      <p:pic>
        <p:nvPicPr>
          <p:cNvPr id="10" name="Picture 9" descr="ischool-primary-purple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4723" y="6204991"/>
            <a:ext cx="2771474" cy="555729"/>
          </a:xfrm>
          <a:prstGeom prst="rect">
            <a:avLst/>
          </a:prstGeom>
        </p:spPr>
      </p:pic>
      <p:pic>
        <p:nvPicPr>
          <p:cNvPr id="11" name="Picture 10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5" y="6241485"/>
            <a:ext cx="915616" cy="61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ENCODE NORMAL</a:t>
            </a:r>
          </a:p>
          <a:p>
            <a:pPr lvl="0"/>
            <a:r>
              <a:rPr lang="en-US" dirty="0"/>
              <a:t>BLACK, 50 PT. 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  <p:pic>
        <p:nvPicPr>
          <p:cNvPr id="12" name="Picture 11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8" y="6220219"/>
            <a:ext cx="947200" cy="637781"/>
          </a:xfrm>
          <a:prstGeom prst="rect">
            <a:avLst/>
          </a:prstGeom>
        </p:spPr>
      </p:pic>
      <p:pic>
        <p:nvPicPr>
          <p:cNvPr id="13" name="Picture 12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5267" y="6220220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	, 24 PT.)</a:t>
            </a:r>
          </a:p>
        </p:txBody>
      </p:sp>
      <p:pic>
        <p:nvPicPr>
          <p:cNvPr id="9" name="Picture 8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8" name="Picture 7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8" y="6220219"/>
            <a:ext cx="947200" cy="637781"/>
          </a:xfrm>
          <a:prstGeom prst="rect">
            <a:avLst/>
          </a:prstGeom>
        </p:spPr>
      </p:pic>
      <p:pic>
        <p:nvPicPr>
          <p:cNvPr id="12" name="Picture 11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5267" y="6220220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  <p:pic>
        <p:nvPicPr>
          <p:cNvPr id="8" name="Picture 7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578" y="6220219"/>
            <a:ext cx="947200" cy="637781"/>
          </a:xfrm>
          <a:prstGeom prst="rect">
            <a:avLst/>
          </a:prstGeom>
        </p:spPr>
      </p:pic>
      <p:pic>
        <p:nvPicPr>
          <p:cNvPr id="11" name="Picture 10" descr="ischool-primary-white-01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5267" y="6220220"/>
            <a:ext cx="2771474" cy="55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(ENCODE NORMAL BLACK,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Bulleted content here (Open Sans Light, 24 pt.)</a:t>
            </a:r>
          </a:p>
          <a:p>
            <a:pPr lvl="1"/>
            <a:r>
              <a:rPr lang="en-US" dirty="0"/>
              <a:t>Second level (Open Sans Light, 20)</a:t>
            </a:r>
          </a:p>
          <a:p>
            <a:pPr lvl="2"/>
            <a:r>
              <a:rPr lang="en-US" dirty="0"/>
              <a:t>Third level (Open Sans Light, 18)</a:t>
            </a:r>
          </a:p>
          <a:p>
            <a:pPr lvl="3"/>
            <a:r>
              <a:rPr lang="en-US" dirty="0"/>
              <a:t>Fourth level (Open Sans Light, 16)</a:t>
            </a:r>
          </a:p>
          <a:p>
            <a:pPr lvl="4"/>
            <a:r>
              <a:rPr lang="en-US" dirty="0"/>
              <a:t>Fifth level (Open Sans Light, 14)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&gt;"/>
              <a:tabLst/>
              <a:defRPr/>
            </a:pPr>
            <a:r>
              <a:rPr lang="en-US" dirty="0"/>
              <a:t>Does not include </a:t>
            </a:r>
            <a:r>
              <a:rPr lang="en-US" dirty="0" err="1"/>
              <a:t>iSchool</a:t>
            </a:r>
            <a:r>
              <a:rPr lang="en-US" dirty="0"/>
              <a:t> or UW logo, not recommended as a first slide</a:t>
            </a:r>
          </a:p>
        </p:txBody>
      </p:sp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81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71" r:id="rId4"/>
    <p:sldLayoutId id="214748365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72" r:id="rId4"/>
    <p:sldLayoutId id="214748366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73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52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hool.uw.edu/about/logos-guidelines" TargetMode="External"/><Relationship Id="rId2" Type="http://schemas.openxmlformats.org/officeDocument/2006/relationships/hyperlink" Target="http://www.washington.edu/brand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71757" y="1981173"/>
            <a:ext cx="6972300" cy="1717836"/>
          </a:xfrm>
        </p:spPr>
        <p:txBody>
          <a:bodyPr/>
          <a:lstStyle/>
          <a:p>
            <a:r>
              <a:rPr lang="en-US" dirty="0" err="1"/>
              <a:t>iSchool</a:t>
            </a:r>
            <a:r>
              <a:rPr lang="en-US" dirty="0"/>
              <a:t> PPT Template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71757" y="2709706"/>
            <a:ext cx="8197114" cy="3810086"/>
          </a:xfrm>
        </p:spPr>
        <p:txBody>
          <a:bodyPr/>
          <a:lstStyle/>
          <a:p>
            <a:r>
              <a:rPr lang="en-US" dirty="0"/>
              <a:t>Go to </a:t>
            </a:r>
            <a:r>
              <a:rPr lang="en-US" dirty="0" err="1"/>
              <a:t>uw.edu</a:t>
            </a:r>
            <a:r>
              <a:rPr lang="en-US" dirty="0"/>
              <a:t>/brand/fonts</a:t>
            </a:r>
          </a:p>
          <a:p>
            <a:r>
              <a:rPr lang="en-US" dirty="0"/>
              <a:t>You may need to close PowerPoint and re-open in order to access the fonts. </a:t>
            </a:r>
          </a:p>
          <a:p>
            <a:r>
              <a:rPr lang="en-US" dirty="0"/>
              <a:t>All templates themes include these brand fonts</a:t>
            </a:r>
          </a:p>
          <a:p>
            <a:r>
              <a:rPr lang="en-US" dirty="0"/>
              <a:t>Alternative fonts if necessary: Helvetica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YOU SHOULD OPTIMALLY INSTALL UW BRAND FONTS WHEN USING THIS TEMPLATE</a:t>
            </a:r>
          </a:p>
        </p:txBody>
      </p:sp>
    </p:spTree>
    <p:extLst>
      <p:ext uri="{BB962C8B-B14F-4D97-AF65-F5344CB8AC3E}">
        <p14:creationId xmlns:p14="http://schemas.microsoft.com/office/powerpoint/2010/main" val="139913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THIS POWERPOINT THEME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45205"/>
            <a:ext cx="8196210" cy="4015497"/>
          </a:xfrm>
        </p:spPr>
        <p:txBody>
          <a:bodyPr/>
          <a:lstStyle/>
          <a:p>
            <a:r>
              <a:rPr lang="en-US" dirty="0"/>
              <a:t>A UW color palette is built into this theme.</a:t>
            </a:r>
          </a:p>
          <a:p>
            <a:r>
              <a:rPr lang="en-US" dirty="0"/>
              <a:t>There are three layout styles and three designs in this theme: Purple, Gold and White</a:t>
            </a:r>
          </a:p>
          <a:p>
            <a:r>
              <a:rPr lang="en-US" dirty="0"/>
              <a:t>The graphic elements, like the bar and the logos, are in the Master Sheets. To edit them go to view &gt; master &gt; slide master.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WHERE TO FIND UW AND </a:t>
            </a:r>
            <a:r>
              <a:rPr lang="en-US" dirty="0" err="1"/>
              <a:t>iSCHOOL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BRAND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65531" y="2192639"/>
            <a:ext cx="8197114" cy="736829"/>
          </a:xfrm>
        </p:spPr>
        <p:txBody>
          <a:bodyPr/>
          <a:lstStyle/>
          <a:p>
            <a:r>
              <a:rPr lang="en-US" dirty="0">
                <a:hlinkClick r:id="rId2"/>
              </a:rPr>
              <a:t>www.washington.edu/brand/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UW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59305" y="3390184"/>
            <a:ext cx="8197114" cy="7368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1" i="0" kern="1200" baseline="0">
                <a:solidFill>
                  <a:srgbClr val="FFFFFF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3"/>
              </a:rPr>
              <a:t>www.ischool.uw.edu/about/logos-guidelines</a:t>
            </a:r>
            <a:endParaRPr lang="en-US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65531" y="2928212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None/>
              <a:defRPr sz="2400" b="0" i="0" kern="1200" baseline="0">
                <a:solidFill>
                  <a:srgbClr val="FFFFFF"/>
                </a:solidFill>
                <a:latin typeface="Uni Sans Regular"/>
                <a:ea typeface="+mn-ea"/>
                <a:cs typeface="Uni Sans Regular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iSCHOOL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 Palette 1">
      <a:dk1>
        <a:srgbClr val="4B2E83"/>
      </a:dk1>
      <a:lt1>
        <a:srgbClr val="E8E3D3"/>
      </a:lt1>
      <a:dk2>
        <a:srgbClr val="4B2E83"/>
      </a:dk2>
      <a:lt2>
        <a:srgbClr val="FFFFFF"/>
      </a:lt2>
      <a:accent1>
        <a:srgbClr val="4B2E83"/>
      </a:accent1>
      <a:accent2>
        <a:srgbClr val="E8E3D3"/>
      </a:accent2>
      <a:accent3>
        <a:srgbClr val="FFFFFF"/>
      </a:accent3>
      <a:accent4>
        <a:srgbClr val="D9D9D9"/>
      </a:accent4>
      <a:accent5>
        <a:srgbClr val="444444"/>
      </a:accent5>
      <a:accent6>
        <a:srgbClr val="85754D"/>
      </a:accent6>
      <a:hlink>
        <a:srgbClr val="4B2E83"/>
      </a:hlink>
      <a:folHlink>
        <a:srgbClr val="4B2E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138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Encode Sans Normal Black</vt:lpstr>
      <vt:lpstr>Lucida Grande</vt:lpstr>
      <vt:lpstr>Open Sans</vt:lpstr>
      <vt:lpstr>Open Sans Light</vt:lpstr>
      <vt:lpstr>Uni Sans Regular</vt:lpstr>
      <vt:lpstr>Office Theme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Kara Eagens</cp:lastModifiedBy>
  <cp:revision>37</cp:revision>
  <cp:lastPrinted>2016-02-10T20:19:12Z</cp:lastPrinted>
  <dcterms:created xsi:type="dcterms:W3CDTF">2017-08-10T01:55:02Z</dcterms:created>
  <dcterms:modified xsi:type="dcterms:W3CDTF">2019-07-22T22:30:28Z</dcterms:modified>
</cp:coreProperties>
</file>